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85" r:id="rId12"/>
    <p:sldId id="4984" r:id="rId13"/>
    <p:sldId id="4966" r:id="rId14"/>
    <p:sldId id="4967" r:id="rId15"/>
    <p:sldId id="4960" r:id="rId16"/>
    <p:sldId id="4969" r:id="rId17"/>
    <p:sldId id="4968" r:id="rId18"/>
    <p:sldId id="4976" r:id="rId19"/>
    <p:sldId id="4975" r:id="rId20"/>
    <p:sldId id="4974" r:id="rId21"/>
    <p:sldId id="4959" r:id="rId22"/>
    <p:sldId id="369" r:id="rId23"/>
    <p:sldId id="370" r:id="rId24"/>
    <p:sldId id="4979" r:id="rId25"/>
    <p:sldId id="4980" r:id="rId26"/>
    <p:sldId id="4971" r:id="rId27"/>
    <p:sldId id="4970" r:id="rId28"/>
    <p:sldId id="4977" r:id="rId29"/>
    <p:sldId id="4962" r:id="rId30"/>
    <p:sldId id="4973" r:id="rId31"/>
    <p:sldId id="4961" r:id="rId32"/>
    <p:sldId id="4981" r:id="rId33"/>
    <p:sldId id="4983" r:id="rId34"/>
    <p:sldId id="4972" r:id="rId35"/>
    <p:sldId id="4982" r:id="rId36"/>
    <p:sldId id="4950" r:id="rId37"/>
    <p:sldId id="4926" r:id="rId38"/>
    <p:sldId id="4941" r:id="rId39"/>
    <p:sldId id="4928" r:id="rId40"/>
    <p:sldId id="4929" r:id="rId41"/>
    <p:sldId id="4930" r:id="rId42"/>
    <p:sldId id="4931" r:id="rId43"/>
    <p:sldId id="4932" r:id="rId44"/>
    <p:sldId id="4956" r:id="rId45"/>
    <p:sldId id="4953" r:id="rId46"/>
    <p:sldId id="4952" r:id="rId47"/>
    <p:sldId id="4951" r:id="rId48"/>
    <p:sldId id="303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62" autoAdjust="0"/>
    <p:restoredTop sz="95256" autoAdjust="0"/>
  </p:normalViewPr>
  <p:slideViewPr>
    <p:cSldViewPr snapToGrid="0" snapToObjects="1">
      <p:cViewPr varScale="1">
        <p:scale>
          <a:sx n="121" d="100"/>
          <a:sy n="121" d="100"/>
        </p:scale>
        <p:origin x="102" y="4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0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0"/>
            <a:ext cx="6158291" cy="5143500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AZ-300/301 Changes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in March 2020:</a:t>
            </a:r>
          </a:p>
          <a:p>
            <a:pPr lvl="1"/>
            <a:r>
              <a:rPr lang="en-US" dirty="0"/>
              <a:t>AZ-300 becomes AZ-303</a:t>
            </a:r>
          </a:p>
          <a:p>
            <a:pPr lvl="1"/>
            <a:r>
              <a:rPr lang="en-US" dirty="0"/>
              <a:t>AZ-301 becomes AZ-304</a:t>
            </a:r>
          </a:p>
          <a:p>
            <a:r>
              <a:rPr lang="en-US" dirty="0"/>
              <a:t>AZ-300/AZ-301 will remain on market for 90 days after the new version becomes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4386</TotalTime>
  <Words>512</Words>
  <Application>Microsoft Office PowerPoint</Application>
  <PresentationFormat>On-screen Show (16:9)</PresentationFormat>
  <Paragraphs>133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Level set</vt:lpstr>
      <vt:lpstr>AZ-300/301 Changes in 2020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Storage Account Replication</vt:lpstr>
      <vt:lpstr>Storage Account Replication</vt:lpstr>
      <vt:lpstr>Availability Set</vt:lpstr>
      <vt:lpstr>Availability Zone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102</cp:revision>
  <dcterms:created xsi:type="dcterms:W3CDTF">2015-09-28T19:52:00Z</dcterms:created>
  <dcterms:modified xsi:type="dcterms:W3CDTF">2020-01-27T13:20:12Z</dcterms:modified>
</cp:coreProperties>
</file>